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4B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187" autoAdjust="0"/>
    <p:restoredTop sz="94660"/>
  </p:normalViewPr>
  <p:slideViewPr>
    <p:cSldViewPr snapToObjects="1">
      <p:cViewPr varScale="1">
        <p:scale>
          <a:sx n="73" d="100"/>
          <a:sy n="73" d="100"/>
        </p:scale>
        <p:origin x="-13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417A-7E46-2A4C-8390-A172FC33D4AF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9B46B-582E-DD4F-9D6B-11FB8EFA9C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9B46B-582E-DD4F-9D6B-11FB8EFA9C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7935-D66F-2441-812B-86955981748E}" type="datetimeFigureOut">
              <a:rPr lang="en-US" smtClean="0"/>
              <a:pPr/>
              <a:t>12/9/11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03DE0-BF6D-B648-B859-F1401D47D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df"/><Relationship Id="rId5" Type="http://schemas.openxmlformats.org/officeDocument/2006/relationships/image" Target="../media/image3.png"/><Relationship Id="rId6" Type="http://schemas.openxmlformats.org/officeDocument/2006/relationships/image" Target="../media/image3.pdf"/><Relationship Id="rId7" Type="http://schemas.openxmlformats.org/officeDocument/2006/relationships/image" Target="../media/image5.png"/><Relationship Id="rId8" Type="http://schemas.openxmlformats.org/officeDocument/2006/relationships/image" Target="../media/image4.pdf"/><Relationship Id="rId9" Type="http://schemas.openxmlformats.org/officeDocument/2006/relationships/image" Target="../media/image71.png"/><Relationship Id="rId10" Type="http://schemas.openxmlformats.org/officeDocument/2006/relationships/image" Target="../media/image5.pdf"/><Relationship Id="rId11" Type="http://schemas.openxmlformats.org/officeDocument/2006/relationships/image" Target="../media/image9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df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df"/><Relationship Id="rId13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0.pdf"/><Relationship Id="rId3" Type="http://schemas.openxmlformats.org/officeDocument/2006/relationships/image" Target="../media/image11.png"/><Relationship Id="rId4" Type="http://schemas.openxmlformats.org/officeDocument/2006/relationships/image" Target="../media/image12.pdf"/><Relationship Id="rId5" Type="http://schemas.openxmlformats.org/officeDocument/2006/relationships/image" Target="../media/image13.png"/><Relationship Id="rId6" Type="http://schemas.openxmlformats.org/officeDocument/2006/relationships/image" Target="../media/image14.pdf"/><Relationship Id="rId7" Type="http://schemas.openxmlformats.org/officeDocument/2006/relationships/image" Target="../media/image15.png"/><Relationship Id="rId8" Type="http://schemas.openxmlformats.org/officeDocument/2006/relationships/image" Target="../media/image16.pdf"/><Relationship Id="rId9" Type="http://schemas.openxmlformats.org/officeDocument/2006/relationships/image" Target="../media/image17.png"/><Relationship Id="rId10" Type="http://schemas.openxmlformats.org/officeDocument/2006/relationships/image" Target="../media/image18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6" Type="http://schemas.openxmlformats.org/officeDocument/2006/relationships/image" Target="../media/image26.pdf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d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Bearded Dragon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</a:t>
            </a:r>
            <a:r>
              <a:rPr lang="en-US" dirty="0" err="1" smtClean="0"/>
              <a:t>Chenu</a:t>
            </a:r>
            <a:endParaRPr lang="en-US" dirty="0" smtClean="0"/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Grade  Room 23</a:t>
            </a:r>
            <a:endParaRPr lang="en-US" dirty="0" smtClean="0"/>
          </a:p>
          <a:p>
            <a:r>
              <a:rPr lang="en-US" dirty="0" smtClean="0"/>
              <a:t>11</a:t>
            </a:r>
            <a:r>
              <a:rPr lang="en-US" dirty="0" smtClean="0"/>
              <a:t>/20/11</a:t>
            </a:r>
            <a:endParaRPr lang="en-US" dirty="0"/>
          </a:p>
        </p:txBody>
      </p:sp>
      <p:pic>
        <p:nvPicPr>
          <p:cNvPr id="4" name="Picture 3" descr="Inland_Bearded_Drag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8435">
            <a:off x="7354478" y="789651"/>
            <a:ext cx="1503781" cy="25484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4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5"/>
              <a:stretch>
                <a:fillRect/>
              </a:stretch>
            </p:blipFill>
          </mc:Fallback>
        </mc:AlternateContent>
        <p:spPr>
          <a:xfrm rot="20812484">
            <a:off x="457200" y="457200"/>
            <a:ext cx="2819400" cy="19397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6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7"/>
              <a:stretch>
                <a:fillRect/>
              </a:stretch>
            </p:blipFill>
          </mc:Fallback>
        </mc:AlternateContent>
        <p:spPr>
          <a:xfrm rot="539346">
            <a:off x="4114802" y="270278"/>
            <a:ext cx="2882900" cy="19131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8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9"/>
              <a:stretch>
                <a:fillRect/>
              </a:stretch>
            </p:blipFill>
          </mc:Fallback>
        </mc:AlternateContent>
        <p:spPr>
          <a:xfrm rot="1281005">
            <a:off x="335592" y="3625401"/>
            <a:ext cx="2347057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10"/>
              <a:stretch>
                <a:fillRect/>
              </a:stretch>
            </p:blipFill>
          </mc:Choice>
          <mc:Fallback xmlns:ma="http://schemas.microsoft.com/office/mac/drawingml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      <p:blipFill>
              <a:blip r:embed="rId11"/>
              <a:stretch>
                <a:fillRect/>
              </a:stretch>
            </p:blipFill>
          </mc:Fallback>
        </mc:AlternateContent>
        <p:spPr>
          <a:xfrm rot="20932799">
            <a:off x="6921500" y="3999034"/>
            <a:ext cx="1701800" cy="250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Sources of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10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omnivores</a:t>
            </a:r>
          </a:p>
          <a:p>
            <a:r>
              <a:rPr lang="en-US" smtClean="0"/>
              <a:t>plant matter</a:t>
            </a:r>
          </a:p>
          <a:p>
            <a:r>
              <a:rPr lang="en-US" smtClean="0"/>
              <a:t>insects</a:t>
            </a:r>
            <a:endParaRPr lang="en-US" dirty="0" smtClean="0"/>
          </a:p>
          <a:p>
            <a:r>
              <a:rPr lang="en-US" dirty="0" smtClean="0"/>
              <a:t> spiders</a:t>
            </a:r>
          </a:p>
          <a:p>
            <a:r>
              <a:rPr lang="en-US" dirty="0" smtClean="0"/>
              <a:t>occasional small rodent or lizard</a:t>
            </a:r>
          </a:p>
          <a:p>
            <a:r>
              <a:rPr lang="en-US" dirty="0"/>
              <a:t>a</a:t>
            </a:r>
            <a:r>
              <a:rPr lang="en-US" dirty="0" smtClean="0"/>
              <a:t>bout 20 percent of their total diet is plant matter.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93167" y="1600200"/>
            <a:ext cx="4550833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Found only in Australia</a:t>
            </a:r>
          </a:p>
          <a:p>
            <a:r>
              <a:rPr lang="en-US" dirty="0" smtClean="0"/>
              <a:t>eastern states to the eastern half of South Australia and southeastern Northern Territory</a:t>
            </a:r>
          </a:p>
          <a:p>
            <a:r>
              <a:rPr lang="en-US" dirty="0" smtClean="0"/>
              <a:t>Semi-arid to arid climates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0" y="1841500"/>
            <a:ext cx="3918102" cy="394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Factors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229600" cy="391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8232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Abiotic</a:t>
                      </a:r>
                      <a:r>
                        <a:rPr lang="en-US" dirty="0" smtClean="0"/>
                        <a:t> (Nonliving)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Biotic (Living)</a:t>
                      </a:r>
                      <a:endParaRPr lang="en-US" dirty="0"/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en-US" dirty="0" smtClean="0"/>
                        <a:t>Red Clay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</a:t>
                      </a:r>
                      <a:r>
                        <a:rPr lang="en-US" baseline="0" dirty="0" smtClean="0"/>
                        <a:t> Dwarf Tree Frog</a:t>
                      </a:r>
                      <a:endParaRPr lang="en-US" dirty="0"/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Eucalyptus Trees</a:t>
                      </a:r>
                      <a:endParaRPr lang="en-US" dirty="0"/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en-US" dirty="0" smtClean="0"/>
                        <a:t>Sun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Wombat</a:t>
                      </a:r>
                      <a:endParaRPr lang="en-US" dirty="0"/>
                    </a:p>
                  </a:txBody>
                  <a:tcPr/>
                </a:tc>
              </a:tr>
              <a:tr h="782320">
                <a:tc>
                  <a:txBody>
                    <a:bodyPr/>
                    <a:lstStyle/>
                    <a:p>
                      <a:r>
                        <a:rPr lang="en-US" dirty="0" smtClean="0"/>
                        <a:t>Hot dry climate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Dingo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Chain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200400" y="1600200"/>
            <a:ext cx="2369980" cy="1581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89000" y="1594451"/>
            <a:ext cx="1536700" cy="2045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6146800" y="1733550"/>
            <a:ext cx="2540000" cy="1695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6146800" y="4053756"/>
            <a:ext cx="2501900" cy="2072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0"/>
              <a:stretch>
                <a:fillRect/>
              </a:stretch>
            </p:blipFill>
          </mc:Choice>
          <mc:Fallback>
            <p:blipFill>
              <a:blip r:embed="rId11"/>
              <a:stretch>
                <a:fillRect/>
              </a:stretch>
            </p:blipFill>
          </mc:Fallback>
        </mc:AlternateContent>
        <p:spPr>
          <a:xfrm>
            <a:off x="3429000" y="4053756"/>
            <a:ext cx="1905000" cy="23317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12"/>
              <a:stretch>
                <a:fillRect/>
              </a:stretch>
            </p:blipFill>
          </mc:Choice>
          <mc:Fallback>
            <p:blipFill>
              <a:blip r:embed="rId13"/>
              <a:stretch>
                <a:fillRect/>
              </a:stretch>
            </p:blipFill>
          </mc:Fallback>
        </mc:AlternateContent>
        <p:spPr>
          <a:xfrm>
            <a:off x="378883" y="4200525"/>
            <a:ext cx="2567517" cy="192563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425700" y="2438400"/>
            <a:ext cx="5207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</p:cNvCxnSpPr>
          <p:nvPr/>
        </p:nvCxnSpPr>
        <p:spPr>
          <a:xfrm>
            <a:off x="5570380" y="2390775"/>
            <a:ext cx="576420" cy="476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6545622" y="3741378"/>
            <a:ext cx="62475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5570380" y="5334000"/>
            <a:ext cx="57642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1" idx="3"/>
          </p:cNvCxnSpPr>
          <p:nvPr/>
        </p:nvCxnSpPr>
        <p:spPr>
          <a:xfrm rot="10800000">
            <a:off x="2946400" y="5163345"/>
            <a:ext cx="482600" cy="1722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r>
              <a:rPr lang="en-US" dirty="0" smtClean="0"/>
              <a:t>Adaptations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orient="vert" idx="4294967295"/>
          </p:nvPr>
        </p:nvSpPr>
        <p:spPr>
          <a:xfrm>
            <a:off x="457200" y="1600200"/>
            <a:ext cx="3278410" cy="4525963"/>
          </a:xfrm>
        </p:spPr>
        <p:txBody>
          <a:bodyPr/>
          <a:lstStyle/>
          <a:p>
            <a:r>
              <a:rPr lang="en-US" dirty="0" smtClean="0"/>
              <a:t>Beard</a:t>
            </a:r>
          </a:p>
          <a:p>
            <a:r>
              <a:rPr lang="en-US" dirty="0" smtClean="0"/>
              <a:t>Thorny Exterior</a:t>
            </a:r>
          </a:p>
          <a:p>
            <a:r>
              <a:rPr lang="en-US" dirty="0" smtClean="0"/>
              <a:t>Head Bobbing</a:t>
            </a:r>
          </a:p>
          <a:p>
            <a:r>
              <a:rPr lang="en-US" dirty="0" smtClean="0"/>
              <a:t>Waving</a:t>
            </a:r>
          </a:p>
          <a:p>
            <a:r>
              <a:rPr lang="en-US" dirty="0" smtClean="0"/>
              <a:t>Water from prey</a:t>
            </a:r>
          </a:p>
          <a:p>
            <a:r>
              <a:rPr lang="en-US" dirty="0" smtClean="0"/>
              <a:t>Climbing ability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 rot="20460082">
            <a:off x="6600987" y="580590"/>
            <a:ext cx="2039220" cy="2039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 rot="1073808">
            <a:off x="4076700" y="2105972"/>
            <a:ext cx="3733800" cy="280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5943600" y="4794250"/>
            <a:ext cx="2540000" cy="166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</a:p>
          <a:p>
            <a:pPr lvl="0"/>
            <a:r>
              <a:rPr lang="en-US" dirty="0" err="1" smtClean="0"/>
              <a:t>Beardies</a:t>
            </a:r>
            <a:r>
              <a:rPr lang="en-US" dirty="0" smtClean="0"/>
              <a:t> of Australia. (2009). Retrieved November 10, 2011, from http://www.lions.com/africa/b2k</a:t>
            </a:r>
          </a:p>
          <a:p>
            <a:pPr lvl="0"/>
            <a:r>
              <a:rPr lang="en-US" dirty="0" err="1" smtClean="0"/>
              <a:t>Maceo</a:t>
            </a:r>
            <a:r>
              <a:rPr lang="en-US" dirty="0" smtClean="0"/>
              <a:t>, L. (2010, February 8). Animal adaptations. All about animals. Retrieved November 12, 2011, from http://</a:t>
            </a:r>
            <a:r>
              <a:rPr lang="en-US" dirty="0" err="1" smtClean="0"/>
              <a:t>book.edu</a:t>
            </a:r>
            <a:r>
              <a:rPr lang="en-US" smtClean="0"/>
              <a:t>/animals</a:t>
            </a:r>
          </a:p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162</Words>
  <Application>Microsoft Macintosh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Bearded Dragon</vt:lpstr>
      <vt:lpstr>Primary Sources of Energy</vt:lpstr>
      <vt:lpstr>Habitats</vt:lpstr>
      <vt:lpstr>Environmental Factors</vt:lpstr>
      <vt:lpstr>Food Chain</vt:lpstr>
      <vt:lpstr>Adaptations</vt:lpstr>
      <vt:lpstr>References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Bearded Dragon</dc:title>
  <dc:creator>Teacher</dc:creator>
  <cp:lastModifiedBy>Teacher</cp:lastModifiedBy>
  <cp:revision>35</cp:revision>
  <dcterms:created xsi:type="dcterms:W3CDTF">2011-12-09T11:03:52Z</dcterms:created>
  <dcterms:modified xsi:type="dcterms:W3CDTF">2011-12-09T11:05:38Z</dcterms:modified>
</cp:coreProperties>
</file>